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1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110,680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5409</a:t>
          </a:r>
          <a:endParaRPr lang="es-MX" sz="12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654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110,680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5409</a:t>
          </a:r>
          <a:endParaRPr lang="es-MX" sz="12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654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07/07/2020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07/07/2020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07/07/2020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07/07/2020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Julio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JUNIO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614437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170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66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211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67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53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Junio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JUNIO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719465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73" y="752273"/>
            <a:ext cx="32752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JUNIO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1" y="1706380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022739"/>
            <a:ext cx="8642208" cy="3849794"/>
            <a:chOff x="326414" y="2209799"/>
            <a:chExt cx="8642208" cy="3849794"/>
          </a:xfrm>
        </p:grpSpPr>
        <p:grpSp>
          <p:nvGrpSpPr>
            <p:cNvPr id="11" name="Grupo 10"/>
            <p:cNvGrpSpPr/>
            <p:nvPr/>
          </p:nvGrpSpPr>
          <p:grpSpPr>
            <a:xfrm>
              <a:off x="326414" y="2209799"/>
              <a:ext cx="8642208" cy="3843392"/>
              <a:chOff x="326414" y="2209799"/>
              <a:chExt cx="8642208" cy="3843392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3"/>
              <a:srcRect t="9132"/>
              <a:stretch/>
            </p:blipFill>
            <p:spPr>
              <a:xfrm>
                <a:off x="326414" y="2209799"/>
                <a:ext cx="8642208" cy="3831333"/>
              </a:xfrm>
              <a:prstGeom prst="rect">
                <a:avLst/>
              </a:prstGeom>
            </p:spPr>
          </p:pic>
          <p:sp>
            <p:nvSpPr>
              <p:cNvPr id="2" name="CuadroTexto 1"/>
              <p:cNvSpPr txBox="1"/>
              <p:nvPr/>
            </p:nvSpPr>
            <p:spPr>
              <a:xfrm>
                <a:off x="1717064" y="5591175"/>
                <a:ext cx="3016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56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4" name="CuadroTexto 3"/>
              <p:cNvSpPr txBox="1"/>
              <p:nvPr/>
            </p:nvSpPr>
            <p:spPr>
              <a:xfrm>
                <a:off x="1675386" y="5791581"/>
                <a:ext cx="3577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646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2318852" y="5599642"/>
                <a:ext cx="2984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46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2297664" y="5791062"/>
                <a:ext cx="35458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667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CuadroTexto 11"/>
            <p:cNvSpPr txBox="1"/>
            <p:nvPr/>
          </p:nvSpPr>
          <p:spPr>
            <a:xfrm>
              <a:off x="2952350" y="5606466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34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924298" y="5797983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527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3585848" y="5419406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30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85848" y="5610923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414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188627" y="5408030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28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174977" y="5599547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399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Julio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2020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JUNIO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436702555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38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JUNIO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b="1" dirty="0" smtClean="0">
                <a:latin typeface="Agency FB" panose="020B0503020202020204" pitchFamily="34" charset="0"/>
              </a:rPr>
              <a:t>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248936"/>
              </p:ext>
            </p:extLst>
          </p:nvPr>
        </p:nvGraphicFramePr>
        <p:xfrm>
          <a:off x="2497138" y="2071688"/>
          <a:ext cx="5233987" cy="414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" name="Hoja de cálculo" r:id="rId4" imgW="6133964" imgH="4857611" progId="Excel.Sheet.8">
                  <p:embed/>
                </p:oleObj>
              </mc:Choice>
              <mc:Fallback>
                <p:oleObj name="Hoja de cálculo" r:id="rId4" imgW="6133964" imgH="485761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2071688"/>
                        <a:ext cx="5233987" cy="414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Juni</a:t>
            </a: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o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477278"/>
              </p:ext>
            </p:extLst>
          </p:nvPr>
        </p:nvGraphicFramePr>
        <p:xfrm>
          <a:off x="1447800" y="1936750"/>
          <a:ext cx="6369050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" name="Hoja de cálculo" r:id="rId4" imgW="6848625" imgH="4429195" progId="Excel.Sheet.8">
                  <p:embed/>
                </p:oleObj>
              </mc:Choice>
              <mc:Fallback>
                <p:oleObj name="Hoja de cálculo" r:id="rId4" imgW="6848625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369050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836215"/>
              </p:ext>
            </p:extLst>
          </p:nvPr>
        </p:nvGraphicFramePr>
        <p:xfrm>
          <a:off x="984250" y="2330450"/>
          <a:ext cx="8210550" cy="452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Hoja de cálculo" r:id="rId4" imgW="6172045" imgH="3733933" progId="Excel.Sheet.8">
                  <p:embed/>
                </p:oleObj>
              </mc:Choice>
              <mc:Fallback>
                <p:oleObj name="Hoja de cálculo" r:id="rId4" imgW="6172045" imgH="373393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210550" cy="452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JUNIO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352068"/>
              </p:ext>
            </p:extLst>
          </p:nvPr>
        </p:nvGraphicFramePr>
        <p:xfrm>
          <a:off x="1085850" y="2220216"/>
          <a:ext cx="6444038" cy="445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San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Pedro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Francisco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I. Madero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39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SIMAS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Piedras Negras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23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07413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MAYO </a:t>
                      </a:r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2020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Comisión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San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Juan de Sabinas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57982"/>
              </p:ext>
            </p:extLst>
          </p:nvPr>
        </p:nvGraphicFramePr>
        <p:xfrm>
          <a:off x="4793266" y="2173885"/>
          <a:ext cx="3948329" cy="4512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1402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JUNIO 2020</a:t>
                      </a:r>
                      <a:endParaRPr lang="es-MX" dirty="0" smtClean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91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San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Pedro</a:t>
                      </a:r>
                    </a:p>
                  </a:txBody>
                  <a:tcPr marL="9525" marR="9525" marT="9525" marB="0" anchor="b"/>
                </a:tc>
              </a:tr>
              <a:tr h="53648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Francisco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I. Madero</a:t>
                      </a:r>
                    </a:p>
                  </a:txBody>
                  <a:tcPr marL="9525" marR="9525" marT="9525" marB="0" anchor="b"/>
                </a:tc>
              </a:tr>
              <a:tr h="27281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003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53648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SIMAS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Piedras Negras</a:t>
                      </a:r>
                    </a:p>
                  </a:txBody>
                  <a:tcPr marL="9525" marR="9525" marT="9525" marB="0" anchor="b"/>
                </a:tc>
              </a:tr>
              <a:tr h="391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53648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27281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27281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1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JUNIO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18224"/>
              </p:ext>
            </p:extLst>
          </p:nvPr>
        </p:nvGraphicFramePr>
        <p:xfrm>
          <a:off x="1143000" y="2324991"/>
          <a:ext cx="68986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2. Saltillo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4. Instituto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6. Comisión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7. Poder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10. Universidad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1556</TotalTime>
  <Words>566</Words>
  <Application>Microsoft Office PowerPoint</Application>
  <PresentationFormat>Presentación en pantalla (4:3)</PresentationFormat>
  <Paragraphs>179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Presentación de PowerPoint</vt:lpstr>
      <vt:lpstr>Presentación de PowerPoint</vt:lpstr>
      <vt:lpstr>Presentación de PowerPoint</vt:lpstr>
      <vt:lpstr>Solicitudes Recibidas Junio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Junio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239</cp:revision>
  <dcterms:created xsi:type="dcterms:W3CDTF">2019-12-10T21:15:06Z</dcterms:created>
  <dcterms:modified xsi:type="dcterms:W3CDTF">2020-07-07T15:42:28Z</dcterms:modified>
</cp:coreProperties>
</file>